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3855700" cy="103917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3" d="100"/>
          <a:sy n="63" d="100"/>
        </p:scale>
        <p:origin x="112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9178" y="1700692"/>
            <a:ext cx="11777345" cy="3617877"/>
          </a:xfrm>
        </p:spPr>
        <p:txBody>
          <a:bodyPr anchor="b"/>
          <a:lstStyle>
            <a:lvl1pPr algn="ctr">
              <a:defRPr sz="90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31963" y="5458088"/>
            <a:ext cx="10391775" cy="2508939"/>
          </a:xfrm>
        </p:spPr>
        <p:txBody>
          <a:bodyPr/>
          <a:lstStyle>
            <a:lvl1pPr marL="0" indent="0" algn="ctr">
              <a:buNone/>
              <a:defRPr sz="3637"/>
            </a:lvl1pPr>
            <a:lvl2pPr marL="692795" indent="0" algn="ctr">
              <a:buNone/>
              <a:defRPr sz="3031"/>
            </a:lvl2pPr>
            <a:lvl3pPr marL="1385590" indent="0" algn="ctr">
              <a:buNone/>
              <a:defRPr sz="2728"/>
            </a:lvl3pPr>
            <a:lvl4pPr marL="2078385" indent="0" algn="ctr">
              <a:buNone/>
              <a:defRPr sz="2424"/>
            </a:lvl4pPr>
            <a:lvl5pPr marL="2771181" indent="0" algn="ctr">
              <a:buNone/>
              <a:defRPr sz="2424"/>
            </a:lvl5pPr>
            <a:lvl6pPr marL="3463976" indent="0" algn="ctr">
              <a:buNone/>
              <a:defRPr sz="2424"/>
            </a:lvl6pPr>
            <a:lvl7pPr marL="4156771" indent="0" algn="ctr">
              <a:buNone/>
              <a:defRPr sz="2424"/>
            </a:lvl7pPr>
            <a:lvl8pPr marL="4849566" indent="0" algn="ctr">
              <a:buNone/>
              <a:defRPr sz="2424"/>
            </a:lvl8pPr>
            <a:lvl9pPr marL="5542361" indent="0" algn="ctr">
              <a:buNone/>
              <a:defRPr sz="242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0069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193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15486" y="553266"/>
            <a:ext cx="2987635" cy="880654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52580" y="553266"/>
            <a:ext cx="8789710" cy="880654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8418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0423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5364" y="2590730"/>
            <a:ext cx="11950541" cy="4322689"/>
          </a:xfrm>
        </p:spPr>
        <p:txBody>
          <a:bodyPr anchor="b"/>
          <a:lstStyle>
            <a:lvl1pPr>
              <a:defRPr sz="909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5364" y="6954314"/>
            <a:ext cx="11950541" cy="2273200"/>
          </a:xfrm>
        </p:spPr>
        <p:txBody>
          <a:bodyPr/>
          <a:lstStyle>
            <a:lvl1pPr marL="0" indent="0">
              <a:buNone/>
              <a:defRPr sz="3637">
                <a:solidFill>
                  <a:schemeClr val="tx1"/>
                </a:solidFill>
              </a:defRPr>
            </a:lvl1pPr>
            <a:lvl2pPr marL="692795" indent="0">
              <a:buNone/>
              <a:defRPr sz="3031">
                <a:solidFill>
                  <a:schemeClr val="tx1">
                    <a:tint val="75000"/>
                  </a:schemeClr>
                </a:solidFill>
              </a:defRPr>
            </a:lvl2pPr>
            <a:lvl3pPr marL="1385590" indent="0">
              <a:buNone/>
              <a:defRPr sz="2728">
                <a:solidFill>
                  <a:schemeClr val="tx1">
                    <a:tint val="75000"/>
                  </a:schemeClr>
                </a:solidFill>
              </a:defRPr>
            </a:lvl3pPr>
            <a:lvl4pPr marL="2078385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4pPr>
            <a:lvl5pPr marL="2771181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5pPr>
            <a:lvl6pPr marL="3463976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6pPr>
            <a:lvl7pPr marL="4156771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7pPr>
            <a:lvl8pPr marL="4849566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8pPr>
            <a:lvl9pPr marL="5542361" indent="0">
              <a:buNone/>
              <a:defRPr sz="242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95242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52579" y="2766329"/>
            <a:ext cx="5888673" cy="6593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14448" y="2766329"/>
            <a:ext cx="5888673" cy="6593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554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384" y="553268"/>
            <a:ext cx="11950541" cy="20085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4385" y="2547429"/>
            <a:ext cx="5861610" cy="1248456"/>
          </a:xfrm>
        </p:spPr>
        <p:txBody>
          <a:bodyPr anchor="b"/>
          <a:lstStyle>
            <a:lvl1pPr marL="0" indent="0">
              <a:buNone/>
              <a:defRPr sz="3637" b="1"/>
            </a:lvl1pPr>
            <a:lvl2pPr marL="692795" indent="0">
              <a:buNone/>
              <a:defRPr sz="3031" b="1"/>
            </a:lvl2pPr>
            <a:lvl3pPr marL="1385590" indent="0">
              <a:buNone/>
              <a:defRPr sz="2728" b="1"/>
            </a:lvl3pPr>
            <a:lvl4pPr marL="2078385" indent="0">
              <a:buNone/>
              <a:defRPr sz="2424" b="1"/>
            </a:lvl4pPr>
            <a:lvl5pPr marL="2771181" indent="0">
              <a:buNone/>
              <a:defRPr sz="2424" b="1"/>
            </a:lvl5pPr>
            <a:lvl6pPr marL="3463976" indent="0">
              <a:buNone/>
              <a:defRPr sz="2424" b="1"/>
            </a:lvl6pPr>
            <a:lvl7pPr marL="4156771" indent="0">
              <a:buNone/>
              <a:defRPr sz="2424" b="1"/>
            </a:lvl7pPr>
            <a:lvl8pPr marL="4849566" indent="0">
              <a:buNone/>
              <a:defRPr sz="2424" b="1"/>
            </a:lvl8pPr>
            <a:lvl9pPr marL="5542361" indent="0">
              <a:buNone/>
              <a:defRPr sz="24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54385" y="3795885"/>
            <a:ext cx="5861610" cy="55831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014449" y="2547429"/>
            <a:ext cx="5890477" cy="1248456"/>
          </a:xfrm>
        </p:spPr>
        <p:txBody>
          <a:bodyPr anchor="b"/>
          <a:lstStyle>
            <a:lvl1pPr marL="0" indent="0">
              <a:buNone/>
              <a:defRPr sz="3637" b="1"/>
            </a:lvl1pPr>
            <a:lvl2pPr marL="692795" indent="0">
              <a:buNone/>
              <a:defRPr sz="3031" b="1"/>
            </a:lvl2pPr>
            <a:lvl3pPr marL="1385590" indent="0">
              <a:buNone/>
              <a:defRPr sz="2728" b="1"/>
            </a:lvl3pPr>
            <a:lvl4pPr marL="2078385" indent="0">
              <a:buNone/>
              <a:defRPr sz="2424" b="1"/>
            </a:lvl4pPr>
            <a:lvl5pPr marL="2771181" indent="0">
              <a:buNone/>
              <a:defRPr sz="2424" b="1"/>
            </a:lvl5pPr>
            <a:lvl6pPr marL="3463976" indent="0">
              <a:buNone/>
              <a:defRPr sz="2424" b="1"/>
            </a:lvl6pPr>
            <a:lvl7pPr marL="4156771" indent="0">
              <a:buNone/>
              <a:defRPr sz="2424" b="1"/>
            </a:lvl7pPr>
            <a:lvl8pPr marL="4849566" indent="0">
              <a:buNone/>
              <a:defRPr sz="2424" b="1"/>
            </a:lvl8pPr>
            <a:lvl9pPr marL="5542361" indent="0">
              <a:buNone/>
              <a:defRPr sz="242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014449" y="3795885"/>
            <a:ext cx="5890477" cy="55831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2962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9362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7606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384" y="692785"/>
            <a:ext cx="4468824" cy="2424748"/>
          </a:xfrm>
        </p:spPr>
        <p:txBody>
          <a:bodyPr anchor="b"/>
          <a:lstStyle>
            <a:lvl1pPr>
              <a:defRPr sz="48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90477" y="1496225"/>
            <a:ext cx="7014448" cy="7384896"/>
          </a:xfrm>
        </p:spPr>
        <p:txBody>
          <a:bodyPr/>
          <a:lstStyle>
            <a:lvl1pPr>
              <a:defRPr sz="4849"/>
            </a:lvl1pPr>
            <a:lvl2pPr>
              <a:defRPr sz="4243"/>
            </a:lvl2pPr>
            <a:lvl3pPr>
              <a:defRPr sz="3637"/>
            </a:lvl3pPr>
            <a:lvl4pPr>
              <a:defRPr sz="3031"/>
            </a:lvl4pPr>
            <a:lvl5pPr>
              <a:defRPr sz="3031"/>
            </a:lvl5pPr>
            <a:lvl6pPr>
              <a:defRPr sz="3031"/>
            </a:lvl6pPr>
            <a:lvl7pPr>
              <a:defRPr sz="3031"/>
            </a:lvl7pPr>
            <a:lvl8pPr>
              <a:defRPr sz="3031"/>
            </a:lvl8pPr>
            <a:lvl9pPr>
              <a:defRPr sz="303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4384" y="3117532"/>
            <a:ext cx="4468824" cy="5775615"/>
          </a:xfrm>
        </p:spPr>
        <p:txBody>
          <a:bodyPr/>
          <a:lstStyle>
            <a:lvl1pPr marL="0" indent="0">
              <a:buNone/>
              <a:defRPr sz="2424"/>
            </a:lvl1pPr>
            <a:lvl2pPr marL="692795" indent="0">
              <a:buNone/>
              <a:defRPr sz="2121"/>
            </a:lvl2pPr>
            <a:lvl3pPr marL="1385590" indent="0">
              <a:buNone/>
              <a:defRPr sz="1818"/>
            </a:lvl3pPr>
            <a:lvl4pPr marL="2078385" indent="0">
              <a:buNone/>
              <a:defRPr sz="1515"/>
            </a:lvl4pPr>
            <a:lvl5pPr marL="2771181" indent="0">
              <a:buNone/>
              <a:defRPr sz="1515"/>
            </a:lvl5pPr>
            <a:lvl6pPr marL="3463976" indent="0">
              <a:buNone/>
              <a:defRPr sz="1515"/>
            </a:lvl6pPr>
            <a:lvl7pPr marL="4156771" indent="0">
              <a:buNone/>
              <a:defRPr sz="1515"/>
            </a:lvl7pPr>
            <a:lvl8pPr marL="4849566" indent="0">
              <a:buNone/>
              <a:defRPr sz="1515"/>
            </a:lvl8pPr>
            <a:lvl9pPr marL="5542361" indent="0">
              <a:buNone/>
              <a:defRPr sz="1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9631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4384" y="692785"/>
            <a:ext cx="4468824" cy="2424748"/>
          </a:xfrm>
        </p:spPr>
        <p:txBody>
          <a:bodyPr anchor="b"/>
          <a:lstStyle>
            <a:lvl1pPr>
              <a:defRPr sz="484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90477" y="1496225"/>
            <a:ext cx="7014448" cy="7384896"/>
          </a:xfrm>
        </p:spPr>
        <p:txBody>
          <a:bodyPr anchor="t"/>
          <a:lstStyle>
            <a:lvl1pPr marL="0" indent="0">
              <a:buNone/>
              <a:defRPr sz="4849"/>
            </a:lvl1pPr>
            <a:lvl2pPr marL="692795" indent="0">
              <a:buNone/>
              <a:defRPr sz="4243"/>
            </a:lvl2pPr>
            <a:lvl3pPr marL="1385590" indent="0">
              <a:buNone/>
              <a:defRPr sz="3637"/>
            </a:lvl3pPr>
            <a:lvl4pPr marL="2078385" indent="0">
              <a:buNone/>
              <a:defRPr sz="3031"/>
            </a:lvl4pPr>
            <a:lvl5pPr marL="2771181" indent="0">
              <a:buNone/>
              <a:defRPr sz="3031"/>
            </a:lvl5pPr>
            <a:lvl6pPr marL="3463976" indent="0">
              <a:buNone/>
              <a:defRPr sz="3031"/>
            </a:lvl6pPr>
            <a:lvl7pPr marL="4156771" indent="0">
              <a:buNone/>
              <a:defRPr sz="3031"/>
            </a:lvl7pPr>
            <a:lvl8pPr marL="4849566" indent="0">
              <a:buNone/>
              <a:defRPr sz="3031"/>
            </a:lvl8pPr>
            <a:lvl9pPr marL="5542361" indent="0">
              <a:buNone/>
              <a:defRPr sz="303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4384" y="3117532"/>
            <a:ext cx="4468824" cy="5775615"/>
          </a:xfrm>
        </p:spPr>
        <p:txBody>
          <a:bodyPr/>
          <a:lstStyle>
            <a:lvl1pPr marL="0" indent="0">
              <a:buNone/>
              <a:defRPr sz="2424"/>
            </a:lvl1pPr>
            <a:lvl2pPr marL="692795" indent="0">
              <a:buNone/>
              <a:defRPr sz="2121"/>
            </a:lvl2pPr>
            <a:lvl3pPr marL="1385590" indent="0">
              <a:buNone/>
              <a:defRPr sz="1818"/>
            </a:lvl3pPr>
            <a:lvl4pPr marL="2078385" indent="0">
              <a:buNone/>
              <a:defRPr sz="1515"/>
            </a:lvl4pPr>
            <a:lvl5pPr marL="2771181" indent="0">
              <a:buNone/>
              <a:defRPr sz="1515"/>
            </a:lvl5pPr>
            <a:lvl6pPr marL="3463976" indent="0">
              <a:buNone/>
              <a:defRPr sz="1515"/>
            </a:lvl6pPr>
            <a:lvl7pPr marL="4156771" indent="0">
              <a:buNone/>
              <a:defRPr sz="1515"/>
            </a:lvl7pPr>
            <a:lvl8pPr marL="4849566" indent="0">
              <a:buNone/>
              <a:defRPr sz="1515"/>
            </a:lvl8pPr>
            <a:lvl9pPr marL="5542361" indent="0">
              <a:buNone/>
              <a:defRPr sz="151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7006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52580" y="553268"/>
            <a:ext cx="11950541" cy="2008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52580" y="2766329"/>
            <a:ext cx="11950541" cy="65934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52579" y="9631638"/>
            <a:ext cx="3117533" cy="553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1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28250D-1D18-4854-99E1-0951AD4AD561}" type="datetimeFigureOut">
              <a:rPr lang="en-IN" smtClean="0"/>
              <a:t>10-09-2021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89701" y="9631638"/>
            <a:ext cx="4676299" cy="553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1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785588" y="9631638"/>
            <a:ext cx="3117533" cy="55326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1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7025F-6660-4CA9-9044-94995CD4E7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3680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385590" rtl="0" eaLnBrk="1" latinLnBrk="0" hangingPunct="1">
        <a:lnSpc>
          <a:spcPct val="90000"/>
        </a:lnSpc>
        <a:spcBef>
          <a:spcPct val="0"/>
        </a:spcBef>
        <a:buNone/>
        <a:defRPr sz="6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6398" indent="-346398" algn="l" defTabSz="1385590" rtl="0" eaLnBrk="1" latinLnBrk="0" hangingPunct="1">
        <a:lnSpc>
          <a:spcPct val="90000"/>
        </a:lnSpc>
        <a:spcBef>
          <a:spcPts val="1515"/>
        </a:spcBef>
        <a:buFont typeface="Arial" panose="020B0604020202020204" pitchFamily="34" charset="0"/>
        <a:buChar char="•"/>
        <a:defRPr sz="4243" kern="1200">
          <a:solidFill>
            <a:schemeClr val="tx1"/>
          </a:solidFill>
          <a:latin typeface="+mn-lt"/>
          <a:ea typeface="+mn-ea"/>
          <a:cs typeface="+mn-cs"/>
        </a:defRPr>
      </a:lvl1pPr>
      <a:lvl2pPr marL="1039193" indent="-346398" algn="l" defTabSz="1385590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3637" kern="1200">
          <a:solidFill>
            <a:schemeClr val="tx1"/>
          </a:solidFill>
          <a:latin typeface="+mn-lt"/>
          <a:ea typeface="+mn-ea"/>
          <a:cs typeface="+mn-cs"/>
        </a:defRPr>
      </a:lvl2pPr>
      <a:lvl3pPr marL="1731988" indent="-346398" algn="l" defTabSz="1385590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3031" kern="1200">
          <a:solidFill>
            <a:schemeClr val="tx1"/>
          </a:solidFill>
          <a:latin typeface="+mn-lt"/>
          <a:ea typeface="+mn-ea"/>
          <a:cs typeface="+mn-cs"/>
        </a:defRPr>
      </a:lvl3pPr>
      <a:lvl4pPr marL="2424783" indent="-346398" algn="l" defTabSz="1385590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8" kern="1200">
          <a:solidFill>
            <a:schemeClr val="tx1"/>
          </a:solidFill>
          <a:latin typeface="+mn-lt"/>
          <a:ea typeface="+mn-ea"/>
          <a:cs typeface="+mn-cs"/>
        </a:defRPr>
      </a:lvl4pPr>
      <a:lvl5pPr marL="3117578" indent="-346398" algn="l" defTabSz="1385590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8" kern="1200">
          <a:solidFill>
            <a:schemeClr val="tx1"/>
          </a:solidFill>
          <a:latin typeface="+mn-lt"/>
          <a:ea typeface="+mn-ea"/>
          <a:cs typeface="+mn-cs"/>
        </a:defRPr>
      </a:lvl5pPr>
      <a:lvl6pPr marL="3810373" indent="-346398" algn="l" defTabSz="1385590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8" kern="1200">
          <a:solidFill>
            <a:schemeClr val="tx1"/>
          </a:solidFill>
          <a:latin typeface="+mn-lt"/>
          <a:ea typeface="+mn-ea"/>
          <a:cs typeface="+mn-cs"/>
        </a:defRPr>
      </a:lvl6pPr>
      <a:lvl7pPr marL="4503169" indent="-346398" algn="l" defTabSz="1385590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8" kern="1200">
          <a:solidFill>
            <a:schemeClr val="tx1"/>
          </a:solidFill>
          <a:latin typeface="+mn-lt"/>
          <a:ea typeface="+mn-ea"/>
          <a:cs typeface="+mn-cs"/>
        </a:defRPr>
      </a:lvl7pPr>
      <a:lvl8pPr marL="5195964" indent="-346398" algn="l" defTabSz="1385590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8" kern="1200">
          <a:solidFill>
            <a:schemeClr val="tx1"/>
          </a:solidFill>
          <a:latin typeface="+mn-lt"/>
          <a:ea typeface="+mn-ea"/>
          <a:cs typeface="+mn-cs"/>
        </a:defRPr>
      </a:lvl8pPr>
      <a:lvl9pPr marL="5888759" indent="-346398" algn="l" defTabSz="1385590" rtl="0" eaLnBrk="1" latinLnBrk="0" hangingPunct="1">
        <a:lnSpc>
          <a:spcPct val="90000"/>
        </a:lnSpc>
        <a:spcBef>
          <a:spcPts val="758"/>
        </a:spcBef>
        <a:buFont typeface="Arial" panose="020B0604020202020204" pitchFamily="34" charset="0"/>
        <a:buChar char="•"/>
        <a:defRPr sz="272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85590" rtl="0" eaLnBrk="1" latinLnBrk="0" hangingPunct="1">
        <a:defRPr sz="2728" kern="1200">
          <a:solidFill>
            <a:schemeClr val="tx1"/>
          </a:solidFill>
          <a:latin typeface="+mn-lt"/>
          <a:ea typeface="+mn-ea"/>
          <a:cs typeface="+mn-cs"/>
        </a:defRPr>
      </a:lvl1pPr>
      <a:lvl2pPr marL="692795" algn="l" defTabSz="1385590" rtl="0" eaLnBrk="1" latinLnBrk="0" hangingPunct="1">
        <a:defRPr sz="2728" kern="1200">
          <a:solidFill>
            <a:schemeClr val="tx1"/>
          </a:solidFill>
          <a:latin typeface="+mn-lt"/>
          <a:ea typeface="+mn-ea"/>
          <a:cs typeface="+mn-cs"/>
        </a:defRPr>
      </a:lvl2pPr>
      <a:lvl3pPr marL="1385590" algn="l" defTabSz="1385590" rtl="0" eaLnBrk="1" latinLnBrk="0" hangingPunct="1">
        <a:defRPr sz="2728" kern="1200">
          <a:solidFill>
            <a:schemeClr val="tx1"/>
          </a:solidFill>
          <a:latin typeface="+mn-lt"/>
          <a:ea typeface="+mn-ea"/>
          <a:cs typeface="+mn-cs"/>
        </a:defRPr>
      </a:lvl3pPr>
      <a:lvl4pPr marL="2078385" algn="l" defTabSz="1385590" rtl="0" eaLnBrk="1" latinLnBrk="0" hangingPunct="1">
        <a:defRPr sz="2728" kern="1200">
          <a:solidFill>
            <a:schemeClr val="tx1"/>
          </a:solidFill>
          <a:latin typeface="+mn-lt"/>
          <a:ea typeface="+mn-ea"/>
          <a:cs typeface="+mn-cs"/>
        </a:defRPr>
      </a:lvl4pPr>
      <a:lvl5pPr marL="2771181" algn="l" defTabSz="1385590" rtl="0" eaLnBrk="1" latinLnBrk="0" hangingPunct="1">
        <a:defRPr sz="2728" kern="1200">
          <a:solidFill>
            <a:schemeClr val="tx1"/>
          </a:solidFill>
          <a:latin typeface="+mn-lt"/>
          <a:ea typeface="+mn-ea"/>
          <a:cs typeface="+mn-cs"/>
        </a:defRPr>
      </a:lvl5pPr>
      <a:lvl6pPr marL="3463976" algn="l" defTabSz="1385590" rtl="0" eaLnBrk="1" latinLnBrk="0" hangingPunct="1">
        <a:defRPr sz="2728" kern="1200">
          <a:solidFill>
            <a:schemeClr val="tx1"/>
          </a:solidFill>
          <a:latin typeface="+mn-lt"/>
          <a:ea typeface="+mn-ea"/>
          <a:cs typeface="+mn-cs"/>
        </a:defRPr>
      </a:lvl6pPr>
      <a:lvl7pPr marL="4156771" algn="l" defTabSz="1385590" rtl="0" eaLnBrk="1" latinLnBrk="0" hangingPunct="1">
        <a:defRPr sz="2728" kern="1200">
          <a:solidFill>
            <a:schemeClr val="tx1"/>
          </a:solidFill>
          <a:latin typeface="+mn-lt"/>
          <a:ea typeface="+mn-ea"/>
          <a:cs typeface="+mn-cs"/>
        </a:defRPr>
      </a:lvl7pPr>
      <a:lvl8pPr marL="4849566" algn="l" defTabSz="1385590" rtl="0" eaLnBrk="1" latinLnBrk="0" hangingPunct="1">
        <a:defRPr sz="2728" kern="1200">
          <a:solidFill>
            <a:schemeClr val="tx1"/>
          </a:solidFill>
          <a:latin typeface="+mn-lt"/>
          <a:ea typeface="+mn-ea"/>
          <a:cs typeface="+mn-cs"/>
        </a:defRPr>
      </a:lvl8pPr>
      <a:lvl9pPr marL="5542361" algn="l" defTabSz="1385590" rtl="0" eaLnBrk="1" latinLnBrk="0" hangingPunct="1">
        <a:defRPr sz="272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testasp.vulnweb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7000">
              <a:schemeClr val="accent4">
                <a:lumMod val="0"/>
                <a:lumOff val="100000"/>
                <a:alpha val="47000"/>
              </a:schemeClr>
            </a:gs>
            <a:gs pos="31000">
              <a:schemeClr val="accent2">
                <a:lumMod val="20000"/>
                <a:lumOff val="80000"/>
              </a:schemeClr>
            </a:gs>
            <a:gs pos="100000">
              <a:schemeClr val="accent4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7D132-CE63-4761-B821-1B2642D127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Task 3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01005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F1E0B-15D2-4480-A5F1-ED82FB41D4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094" y="988133"/>
            <a:ext cx="13978596" cy="10351477"/>
          </a:xfrm>
        </p:spPr>
        <p:txBody>
          <a:bodyPr>
            <a:normAutofit/>
          </a:bodyPr>
          <a:lstStyle/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Title: Cross Site Scripting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Domain: http://testasp.vulnweb.com/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Subdomain: http://testasp.vulnweb.com/Search.asp</a:t>
            </a: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 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Steps to Reproduce: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Step 1: Visit </a:t>
            </a:r>
            <a:r>
              <a:rPr lang="en-IN" sz="2400" u="sng" spc="64" dirty="0">
                <a:latin typeface="Arial" panose="020B0604020202020204" pitchFamily="34" charset="0"/>
                <a:ea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http://testasp.vulnweb.com/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Step 2: On the top menu you will find a search option.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Step 3: Click on it and you will be prompted with the Search box.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Step 4: In the Search Box type: &lt;script&gt;alert(1)&lt;/script&gt;</a:t>
            </a: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Step 5: Click Search and the XSS will get triggered.</a:t>
            </a: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Step 6: You can also use different XSS payloads or Simply intercept the request on Burp Suit.</a:t>
            </a: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Step 7: Sent the request to intruder and paste all the Payloads.</a:t>
            </a: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Arial" panose="020B0604020202020204" pitchFamily="34" charset="0"/>
                <a:ea typeface="Times New Roman" panose="02020603050405020304" pitchFamily="18" charset="0"/>
              </a:rPr>
              <a:t>Step 8: You will find Many Successful payloads of XSS.</a:t>
            </a: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ts val="1662"/>
              </a:lnSpc>
              <a:buNone/>
            </a:pP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ea typeface="Times New Roman" panose="02020603050405020304" pitchFamily="18" charset="0"/>
              </a:rPr>
              <a:t>Tested on Firefox</a:t>
            </a:r>
          </a:p>
          <a:p>
            <a:pPr marL="0" indent="0">
              <a:lnSpc>
                <a:spcPts val="1662"/>
              </a:lnSpc>
              <a:buNone/>
            </a:pPr>
            <a:endParaRPr lang="en-IN" sz="24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IMPACT: The Attacker can steal data from whoever checks the report.</a:t>
            </a:r>
          </a:p>
          <a:p>
            <a:pPr>
              <a:lnSpc>
                <a:spcPts val="1662"/>
              </a:lnSpc>
            </a:pPr>
            <a:r>
              <a:rPr lang="en-US" sz="2400" b="0" i="0" dirty="0">
                <a:effectLst/>
              </a:rPr>
              <a:t>Cookie Stealing - A malicious user can steal cookies and use them to gain access to the application.</a:t>
            </a:r>
            <a:endParaRPr lang="en-IN" sz="2400" b="0" i="0" dirty="0">
              <a:effectLst/>
              <a:cs typeface="Times New Roman" panose="02020603050405020304" pitchFamily="18" charset="0"/>
            </a:endParaRPr>
          </a:p>
          <a:p>
            <a:pPr>
              <a:lnSpc>
                <a:spcPts val="1662"/>
              </a:lnSpc>
            </a:pPr>
            <a:r>
              <a:rPr lang="en-US" sz="2400" b="0" i="0" dirty="0">
                <a:effectLst/>
              </a:rPr>
              <a:t>Defacement - attacker can deface the website using JavaScript code.</a:t>
            </a:r>
          </a:p>
          <a:p>
            <a:pPr>
              <a:lnSpc>
                <a:spcPts val="1662"/>
              </a:lnSpc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Malware Download – It can prompt user to Download Malware</a:t>
            </a:r>
          </a:p>
          <a:p>
            <a:pPr marL="0" indent="0">
              <a:lnSpc>
                <a:spcPts val="1662"/>
              </a:lnSpc>
              <a:buNone/>
            </a:pPr>
            <a:endParaRPr lang="en-IN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ts val="1662"/>
              </a:lnSpc>
              <a:buNone/>
            </a:pPr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MITIGATION: Disable Cross Site Scripting by enabling noscript on website.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11C46A-1002-4C37-B609-EC723232DF8A}"/>
              </a:ext>
            </a:extLst>
          </p:cNvPr>
          <p:cNvSpPr txBox="1">
            <a:spLocks/>
          </p:cNvSpPr>
          <p:nvPr/>
        </p:nvSpPr>
        <p:spPr>
          <a:xfrm>
            <a:off x="0" y="144917"/>
            <a:ext cx="5888672" cy="843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138559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6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Report: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624822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8245CB7-AC2A-4672-8AD4-98EBE6B3F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950541" cy="2008596"/>
          </a:xfrm>
        </p:spPr>
        <p:txBody>
          <a:bodyPr/>
          <a:lstStyle/>
          <a:p>
            <a:r>
              <a:rPr lang="en-US" dirty="0"/>
              <a:t>Video:</a:t>
            </a:r>
            <a:endParaRPr lang="en-IN" dirty="0"/>
          </a:p>
        </p:txBody>
      </p:sp>
      <p:pic>
        <p:nvPicPr>
          <p:cNvPr id="2" name="Untitled">
            <a:hlinkClick r:id="" action="ppaction://media"/>
            <a:extLst>
              <a:ext uri="{FF2B5EF4-FFF2-40B4-BE49-F238E27FC236}">
                <a16:creationId xmlns:a16="http://schemas.microsoft.com/office/drawing/2014/main" id="{B96B3D73-4308-4F98-8C52-722BA6AEAC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43062"/>
            <a:ext cx="13855700" cy="710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244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7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FEF51-DAA9-4D27-ADB8-F1205A2EB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950541" cy="2008596"/>
          </a:xfrm>
        </p:spPr>
        <p:txBody>
          <a:bodyPr/>
          <a:lstStyle/>
          <a:p>
            <a:r>
              <a:rPr lang="en-US" dirty="0"/>
              <a:t>Screenshots:</a:t>
            </a:r>
            <a:endParaRPr lang="en-IN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7282FE6-FBC5-4628-86CD-634CC96C9AB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9869" y="1360501"/>
            <a:ext cx="9695961" cy="9031274"/>
          </a:xfrm>
        </p:spPr>
      </p:pic>
    </p:spTree>
    <p:extLst>
      <p:ext uri="{BB962C8B-B14F-4D97-AF65-F5344CB8AC3E}">
        <p14:creationId xmlns:p14="http://schemas.microsoft.com/office/powerpoint/2010/main" val="3472665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B6F447C-7EF7-442B-BA1F-1A666B83D5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579" y="515526"/>
            <a:ext cx="10076541" cy="9360722"/>
          </a:xfrm>
        </p:spPr>
      </p:pic>
    </p:spTree>
    <p:extLst>
      <p:ext uri="{BB962C8B-B14F-4D97-AF65-F5344CB8AC3E}">
        <p14:creationId xmlns:p14="http://schemas.microsoft.com/office/powerpoint/2010/main" val="628494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3399CDF-5DAC-49EF-BA41-DD85FFDD7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761" y="609532"/>
            <a:ext cx="9850178" cy="9172709"/>
          </a:xfrm>
        </p:spPr>
      </p:pic>
    </p:spTree>
    <p:extLst>
      <p:ext uri="{BB962C8B-B14F-4D97-AF65-F5344CB8AC3E}">
        <p14:creationId xmlns:p14="http://schemas.microsoft.com/office/powerpoint/2010/main" val="3138914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</TotalTime>
  <Words>226</Words>
  <Application>Microsoft Office PowerPoint</Application>
  <PresentationFormat>Custom</PresentationFormat>
  <Paragraphs>26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Task 3</vt:lpstr>
      <vt:lpstr>PowerPoint Presentation</vt:lpstr>
      <vt:lpstr>Video:</vt:lpstr>
      <vt:lpstr>Screenshots: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Task 3</dc:title>
  <dc:creator>Mukund Soni</dc:creator>
  <cp:lastModifiedBy>Mukund Soni</cp:lastModifiedBy>
  <cp:revision>7</cp:revision>
  <dcterms:created xsi:type="dcterms:W3CDTF">2021-09-08T16:55:12Z</dcterms:created>
  <dcterms:modified xsi:type="dcterms:W3CDTF">2021-09-10T12:24:55Z</dcterms:modified>
</cp:coreProperties>
</file>

<file path=docProps/thumbnail.jpeg>
</file>